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Montserrat"/>
      <p:regular r:id="rId9"/>
      <p:bold r:id="rId10"/>
      <p:italic r:id="rId11"/>
      <p:boldItalic r:id="rId12"/>
    </p:embeddedFont>
    <p:embeddedFont>
      <p:font typeface="La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7" roundtripDataSignature="AMtx7mjAg5H8nmU5slhTfHjegNZdU25l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italic.fntdata"/><Relationship Id="rId10" Type="http://schemas.openxmlformats.org/officeDocument/2006/relationships/font" Target="fonts/Montserrat-bold.fntdata"/><Relationship Id="rId13" Type="http://schemas.openxmlformats.org/officeDocument/2006/relationships/font" Target="fonts/Lato-regular.fntdata"/><Relationship Id="rId12" Type="http://schemas.openxmlformats.org/officeDocument/2006/relationships/font" Target="fonts/Montserrat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regular.fntdata"/><Relationship Id="rId15" Type="http://schemas.openxmlformats.org/officeDocument/2006/relationships/font" Target="fonts/Lato-italic.fntdata"/><Relationship Id="rId14" Type="http://schemas.openxmlformats.org/officeDocument/2006/relationships/font" Target="fonts/Lato-bold.fntdata"/><Relationship Id="rId17" Type="http://customschemas.google.com/relationships/presentationmetadata" Target="metadata"/><Relationship Id="rId16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1ff72c194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g11ff72c194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1ff72c194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g11ff72c194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B6D7A8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196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19"/>
          <p:cNvGrpSpPr/>
          <p:nvPr/>
        </p:nvGrpSpPr>
        <p:grpSpPr>
          <a:xfrm>
            <a:off x="0" y="9090"/>
            <a:ext cx="5153705" cy="5134399"/>
            <a:chOff x="0" y="75"/>
            <a:chExt cx="5153705" cy="5152950"/>
          </a:xfrm>
        </p:grpSpPr>
        <p:sp>
          <p:nvSpPr>
            <p:cNvPr id="12" name="Google Shape;12;p19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19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9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19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9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rgbClr val="FF99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9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rgbClr val="008E9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" name="Google Shape;16;p19"/>
          <p:cNvSpPr txBox="1"/>
          <p:nvPr>
            <p:ph type="ctrTitle"/>
          </p:nvPr>
        </p:nvSpPr>
        <p:spPr>
          <a:xfrm>
            <a:off x="3537150" y="16907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19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  <p:pic>
        <p:nvPicPr>
          <p:cNvPr id="19" name="Google Shape;19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873025" y="-378100"/>
            <a:ext cx="2537450" cy="253745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19"/>
          <p:cNvSpPr txBox="1"/>
          <p:nvPr/>
        </p:nvSpPr>
        <p:spPr>
          <a:xfrm>
            <a:off x="2096950" y="4520225"/>
            <a:ext cx="5517900" cy="4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rPr b="1" i="0" lang="nl-BE" sz="1450" u="none" cap="none" strike="noStrike">
                <a:solidFill>
                  <a:srgbClr val="314C59"/>
                </a:solidFill>
                <a:latin typeface="Arial"/>
                <a:ea typeface="Arial"/>
                <a:cs typeface="Arial"/>
                <a:sym typeface="Arial"/>
              </a:rPr>
              <a:t>Project Number: 2020-1-BE02-KA201-074798</a:t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1" name="Google Shape;21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88600" y="2885975"/>
            <a:ext cx="3676500" cy="367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28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14" name="Google Shape;114;p28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2352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8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2352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8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8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8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8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8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28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28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28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28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28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28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28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28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8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28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28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2" name="Google Shape;132;p28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33" name="Google Shape;133;p28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lt2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20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24" name="Google Shape;24;p20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20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" name="Google Shape;26;p20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" name="Google Shape;27;p20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  <a:defRPr sz="1800">
                <a:latin typeface="Montserrat"/>
                <a:ea typeface="Montserrat"/>
                <a:cs typeface="Montserrat"/>
                <a:sym typeface="Montserrat"/>
              </a:defRPr>
            </a:lvl1pPr>
            <a:lvl2pPr indent="-3429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  <a:defRPr sz="1800">
                <a:latin typeface="Montserrat"/>
                <a:ea typeface="Montserrat"/>
                <a:cs typeface="Montserrat"/>
                <a:sym typeface="Montserrat"/>
              </a:defRPr>
            </a:lvl2pPr>
            <a:lvl3pPr indent="-3429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■"/>
              <a:defRPr sz="1800">
                <a:latin typeface="Montserrat"/>
                <a:ea typeface="Montserrat"/>
                <a:cs typeface="Montserrat"/>
                <a:sym typeface="Montserrat"/>
              </a:defRPr>
            </a:lvl3pPr>
            <a:lvl4pPr indent="-3429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  <a:defRPr sz="1800">
                <a:latin typeface="Montserrat"/>
                <a:ea typeface="Montserrat"/>
                <a:cs typeface="Montserrat"/>
                <a:sym typeface="Montserrat"/>
              </a:defRPr>
            </a:lvl4pPr>
            <a:lvl5pPr indent="-3429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  <a:defRPr sz="1800">
                <a:latin typeface="Montserrat"/>
                <a:ea typeface="Montserrat"/>
                <a:cs typeface="Montserrat"/>
                <a:sym typeface="Montserrat"/>
              </a:defRPr>
            </a:lvl5pPr>
            <a:lvl6pPr indent="-3429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■"/>
              <a:defRPr sz="1800">
                <a:latin typeface="Montserrat"/>
                <a:ea typeface="Montserrat"/>
                <a:cs typeface="Montserrat"/>
                <a:sym typeface="Montserrat"/>
              </a:defRPr>
            </a:lvl6pPr>
            <a:lvl7pPr indent="-3429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  <a:defRPr sz="1800">
                <a:latin typeface="Montserrat"/>
                <a:ea typeface="Montserrat"/>
                <a:cs typeface="Montserrat"/>
                <a:sym typeface="Montserrat"/>
              </a:defRPr>
            </a:lvl7pPr>
            <a:lvl8pPr indent="-3429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  <a:defRPr sz="1800">
                <a:latin typeface="Montserrat"/>
                <a:ea typeface="Montserrat"/>
                <a:cs typeface="Montserrat"/>
                <a:sym typeface="Montserrat"/>
              </a:defRPr>
            </a:lvl8pPr>
            <a:lvl9pPr indent="-3429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■"/>
              <a:defRPr sz="18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28" name="Google Shape;28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  <p:pic>
        <p:nvPicPr>
          <p:cNvPr id="29" name="Google Shape;29;p20"/>
          <p:cNvPicPr preferRelativeResize="0"/>
          <p:nvPr/>
        </p:nvPicPr>
        <p:blipFill rotWithShape="1">
          <a:blip r:embed="rId2">
            <a:alphaModFix/>
          </a:blip>
          <a:srcRect b="25530" l="14987" r="14408" t="21059"/>
          <a:stretch/>
        </p:blipFill>
        <p:spPr>
          <a:xfrm>
            <a:off x="7623263" y="147975"/>
            <a:ext cx="1343387" cy="101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lt2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21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32" name="Google Shape;32;p21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21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" name="Google Shape;34;p21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5" name="Google Shape;35;p21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  <a:defRPr sz="1800">
                <a:latin typeface="Montserrat"/>
                <a:ea typeface="Montserrat"/>
                <a:cs typeface="Montserrat"/>
                <a:sym typeface="Montserrat"/>
              </a:defRPr>
            </a:lvl1pPr>
            <a:lvl2pPr indent="-3429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  <a:defRPr sz="1800">
                <a:latin typeface="Montserrat"/>
                <a:ea typeface="Montserrat"/>
                <a:cs typeface="Montserrat"/>
                <a:sym typeface="Montserrat"/>
              </a:defRPr>
            </a:lvl2pPr>
            <a:lvl3pPr indent="-3429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■"/>
              <a:defRPr sz="1800">
                <a:latin typeface="Montserrat"/>
                <a:ea typeface="Montserrat"/>
                <a:cs typeface="Montserrat"/>
                <a:sym typeface="Montserrat"/>
              </a:defRPr>
            </a:lvl3pPr>
            <a:lvl4pPr indent="-3429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  <a:defRPr sz="1800">
                <a:latin typeface="Montserrat"/>
                <a:ea typeface="Montserrat"/>
                <a:cs typeface="Montserrat"/>
                <a:sym typeface="Montserrat"/>
              </a:defRPr>
            </a:lvl4pPr>
            <a:lvl5pPr indent="-3429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  <a:defRPr sz="1800">
                <a:latin typeface="Montserrat"/>
                <a:ea typeface="Montserrat"/>
                <a:cs typeface="Montserrat"/>
                <a:sym typeface="Montserrat"/>
              </a:defRPr>
            </a:lvl5pPr>
            <a:lvl6pPr indent="-3429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■"/>
              <a:defRPr sz="1800">
                <a:latin typeface="Montserrat"/>
                <a:ea typeface="Montserrat"/>
                <a:cs typeface="Montserrat"/>
                <a:sym typeface="Montserrat"/>
              </a:defRPr>
            </a:lvl6pPr>
            <a:lvl7pPr indent="-3429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  <a:defRPr sz="1800">
                <a:latin typeface="Montserrat"/>
                <a:ea typeface="Montserrat"/>
                <a:cs typeface="Montserrat"/>
                <a:sym typeface="Montserrat"/>
              </a:defRPr>
            </a:lvl7pPr>
            <a:lvl8pPr indent="-3429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  <a:defRPr sz="1800">
                <a:latin typeface="Montserrat"/>
                <a:ea typeface="Montserrat"/>
                <a:cs typeface="Montserrat"/>
                <a:sym typeface="Montserrat"/>
              </a:defRPr>
            </a:lvl8pPr>
            <a:lvl9pPr indent="-3429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■"/>
              <a:defRPr sz="18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6" name="Google Shape;36;p21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  <a:defRPr sz="1800">
                <a:latin typeface="Montserrat"/>
                <a:ea typeface="Montserrat"/>
                <a:cs typeface="Montserrat"/>
                <a:sym typeface="Montserrat"/>
              </a:defRPr>
            </a:lvl1pPr>
            <a:lvl2pPr indent="-3429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  <a:defRPr sz="1800">
                <a:latin typeface="Montserrat"/>
                <a:ea typeface="Montserrat"/>
                <a:cs typeface="Montserrat"/>
                <a:sym typeface="Montserrat"/>
              </a:defRPr>
            </a:lvl2pPr>
            <a:lvl3pPr indent="-3429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■"/>
              <a:defRPr sz="1800">
                <a:latin typeface="Montserrat"/>
                <a:ea typeface="Montserrat"/>
                <a:cs typeface="Montserrat"/>
                <a:sym typeface="Montserrat"/>
              </a:defRPr>
            </a:lvl3pPr>
            <a:lvl4pPr indent="-3429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  <a:defRPr sz="1800">
                <a:latin typeface="Montserrat"/>
                <a:ea typeface="Montserrat"/>
                <a:cs typeface="Montserrat"/>
                <a:sym typeface="Montserrat"/>
              </a:defRPr>
            </a:lvl4pPr>
            <a:lvl5pPr indent="-3429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  <a:defRPr sz="1800">
                <a:latin typeface="Montserrat"/>
                <a:ea typeface="Montserrat"/>
                <a:cs typeface="Montserrat"/>
                <a:sym typeface="Montserrat"/>
              </a:defRPr>
            </a:lvl5pPr>
            <a:lvl6pPr indent="-3429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■"/>
              <a:defRPr sz="1800">
                <a:latin typeface="Montserrat"/>
                <a:ea typeface="Montserrat"/>
                <a:cs typeface="Montserrat"/>
                <a:sym typeface="Montserrat"/>
              </a:defRPr>
            </a:lvl6pPr>
            <a:lvl7pPr indent="-3429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  <a:defRPr sz="1800">
                <a:latin typeface="Montserrat"/>
                <a:ea typeface="Montserrat"/>
                <a:cs typeface="Montserrat"/>
                <a:sym typeface="Montserrat"/>
              </a:defRPr>
            </a:lvl7pPr>
            <a:lvl8pPr indent="-3429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  <a:defRPr sz="1800">
                <a:latin typeface="Montserrat"/>
                <a:ea typeface="Montserrat"/>
                <a:cs typeface="Montserrat"/>
                <a:sym typeface="Montserrat"/>
              </a:defRPr>
            </a:lvl8pPr>
            <a:lvl9pPr indent="-3429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■"/>
              <a:defRPr sz="18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7" name="Google Shape;3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  <p:pic>
        <p:nvPicPr>
          <p:cNvPr id="38" name="Google Shape;38;p21"/>
          <p:cNvPicPr preferRelativeResize="0"/>
          <p:nvPr/>
        </p:nvPicPr>
        <p:blipFill rotWithShape="1">
          <a:blip r:embed="rId2">
            <a:alphaModFix/>
          </a:blip>
          <a:srcRect b="25530" l="14987" r="14408" t="21059"/>
          <a:stretch/>
        </p:blipFill>
        <p:spPr>
          <a:xfrm>
            <a:off x="7623263" y="147975"/>
            <a:ext cx="1343387" cy="101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bg>
      <p:bgPr>
        <a:solidFill>
          <a:schemeClr val="lt2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22"/>
          <p:cNvGrpSpPr/>
          <p:nvPr/>
        </p:nvGrpSpPr>
        <p:grpSpPr>
          <a:xfrm>
            <a:off x="4451325" y="-86250"/>
            <a:ext cx="4737600" cy="5143065"/>
            <a:chOff x="4406400" y="0"/>
            <a:chExt cx="4737600" cy="5143065"/>
          </a:xfrm>
        </p:grpSpPr>
        <p:sp>
          <p:nvSpPr>
            <p:cNvPr id="41" name="Google Shape;41;p22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2352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2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2352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2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2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2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2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22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22"/>
            <p:cNvSpPr/>
            <p:nvPr/>
          </p:nvSpPr>
          <p:spPr>
            <a:xfrm flipH="1">
              <a:off x="7813399" y="8950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rgbClr val="008E9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22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22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22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22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22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22"/>
            <p:cNvSpPr/>
            <p:nvPr/>
          </p:nvSpPr>
          <p:spPr>
            <a:xfrm rot="-5400000">
              <a:off x="7856389" y="8625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rgbClr val="FF99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22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22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22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22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9" name="Google Shape;59;p22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  <p:pic>
        <p:nvPicPr>
          <p:cNvPr id="61" name="Google Shape;61;p22"/>
          <p:cNvPicPr preferRelativeResize="0"/>
          <p:nvPr/>
        </p:nvPicPr>
        <p:blipFill rotWithShape="1">
          <a:blip r:embed="rId2">
            <a:alphaModFix/>
          </a:blip>
          <a:srcRect b="25530" l="14987" r="14408" t="21059"/>
          <a:stretch/>
        </p:blipFill>
        <p:spPr>
          <a:xfrm>
            <a:off x="138263" y="132400"/>
            <a:ext cx="1343387" cy="101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lt2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23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64" name="Google Shape;64;p23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23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p23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  <p:pic>
        <p:nvPicPr>
          <p:cNvPr id="68" name="Google Shape;68;p23"/>
          <p:cNvPicPr preferRelativeResize="0"/>
          <p:nvPr/>
        </p:nvPicPr>
        <p:blipFill rotWithShape="1">
          <a:blip r:embed="rId2">
            <a:alphaModFix/>
          </a:blip>
          <a:srcRect b="25530" l="14987" r="14408" t="21059"/>
          <a:stretch/>
        </p:blipFill>
        <p:spPr>
          <a:xfrm>
            <a:off x="7623263" y="147975"/>
            <a:ext cx="1343387" cy="101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24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71" name="Google Shape;71;p2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2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3" name="Google Shape;73;p24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4" name="Google Shape;74;p24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5" name="Google Shape;75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oogle Shape;77;p25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8" name="Google Shape;78;p25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2352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5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2352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25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25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25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25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25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25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25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25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25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25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25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25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25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25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25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25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627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6" name="Google Shape;96;p25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7" name="Google Shape;97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26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100" name="Google Shape;100;p2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2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2" name="Google Shape;102;p26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3" name="Google Shape;103;p26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04" name="Google Shape;104;p26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5" name="Google Shape;105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27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8" name="Google Shape;108;p27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8627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7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8627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0" name="Google Shape;110;p27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11" name="Google Shape;111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b="0" i="0" sz="28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b="0" i="0" sz="28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b="0" i="0" sz="28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b="0" i="0" sz="28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b="0" i="0" sz="28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b="0" i="0" sz="28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b="0" i="0" sz="28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b="0" i="0" sz="28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b="0" i="0" sz="28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b="0" i="0" sz="13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b="0" i="0" sz="11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b="0" i="0" sz="11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b="0" i="0" sz="11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b="0" i="0" sz="11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b="0" i="0" sz="11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b="0" i="0" sz="11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b="0" i="0" sz="11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b="0" i="0" sz="11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"/>
          <p:cNvSpPr txBox="1"/>
          <p:nvPr>
            <p:ph type="ctrTitle"/>
          </p:nvPr>
        </p:nvSpPr>
        <p:spPr>
          <a:xfrm>
            <a:off x="3205655" y="1690700"/>
            <a:ext cx="5348995" cy="15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44"/>
              <a:buNone/>
            </a:pPr>
            <a:r>
              <a:rPr b="1" lang="nl-B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Don't drop me outside 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44"/>
              <a:buNone/>
            </a:pPr>
            <a:r>
              <a:rPr b="1" lang="nl-BE">
                <a:latin typeface="Calibri"/>
                <a:ea typeface="Calibri"/>
                <a:cs typeface="Calibri"/>
                <a:sym typeface="Calibri"/>
              </a:rPr>
              <a:t>ICONMES 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2" name="Google Shape;142;p1"/>
          <p:cNvPicPr preferRelativeResize="0"/>
          <p:nvPr/>
        </p:nvPicPr>
        <p:blipFill rotWithShape="1">
          <a:blip r:embed="rId3">
            <a:alphaModFix/>
          </a:blip>
          <a:srcRect b="0" l="0" r="90864" t="0"/>
          <a:stretch/>
        </p:blipFill>
        <p:spPr>
          <a:xfrm>
            <a:off x="7999300" y="4415675"/>
            <a:ext cx="690900" cy="6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1ff72c194b_0_5"/>
          <p:cNvSpPr txBox="1"/>
          <p:nvPr>
            <p:ph type="ctrTitle"/>
          </p:nvPr>
        </p:nvSpPr>
        <p:spPr>
          <a:xfrm>
            <a:off x="3537150" y="16907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/>
          </a:p>
        </p:txBody>
      </p:sp>
      <p:sp>
        <p:nvSpPr>
          <p:cNvPr id="148" name="Google Shape;148;g11ff72c194b_0_5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/>
          </a:p>
        </p:txBody>
      </p:sp>
      <p:pic>
        <p:nvPicPr>
          <p:cNvPr id="149" name="Google Shape;149;g11ff72c194b_0_5"/>
          <p:cNvPicPr preferRelativeResize="0"/>
          <p:nvPr/>
        </p:nvPicPr>
        <p:blipFill rotWithShape="1">
          <a:blip r:embed="rId3">
            <a:alphaModFix/>
          </a:blip>
          <a:srcRect b="0" l="0" r="90864" t="0"/>
          <a:stretch/>
        </p:blipFill>
        <p:spPr>
          <a:xfrm>
            <a:off x="7999300" y="4415675"/>
            <a:ext cx="690900" cy="6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1ff72c194b_0_0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55" name="Google Shape;155;g11ff72c194b_0_0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56" name="Google Shape;156;g11ff72c194b_0_0"/>
          <p:cNvPicPr preferRelativeResize="0"/>
          <p:nvPr/>
        </p:nvPicPr>
        <p:blipFill rotWithShape="1">
          <a:blip r:embed="rId3">
            <a:alphaModFix/>
          </a:blip>
          <a:srcRect b="0" l="0" r="90864" t="0"/>
          <a:stretch/>
        </p:blipFill>
        <p:spPr>
          <a:xfrm>
            <a:off x="8045350" y="4478750"/>
            <a:ext cx="690900" cy="6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FLX_VR_1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0x010100BD33F718E8791945BEF7D02AC8A41571</vt:lpwstr>
  </property>
</Properties>
</file>